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7F792D1-3955-4D7E-9790-241B8FD899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4AC4016-3449-4BE7-AAA2-BB93930E1A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2DFC9AD-436C-418A-ABDB-3A5B9BD1BB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2758C-EB8D-49FF-BCEF-0D3A217A010D}" type="datetimeFigureOut">
              <a:rPr lang="pt-BR" smtClean="0"/>
              <a:t>08/01/2022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46AE374-9D77-437C-9D8F-7A250853C2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CCB24A3-3A99-424C-9299-08F6CD0BE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9B579-D184-4508-B261-14179F6B85D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710301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A78175-061A-4B15-B187-610982B416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740AA338-2B7E-44FF-ADF7-B2A01DF605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8AEA592-3101-474B-B65A-167DD0FD77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2758C-EB8D-49FF-BCEF-0D3A217A010D}" type="datetimeFigureOut">
              <a:rPr lang="pt-BR" smtClean="0"/>
              <a:t>08/01/2022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3E78146-D97A-4AA8-9E05-E158B572A9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C52C24F-CE71-49E8-A9F6-0E3CC7DE93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9B579-D184-4508-B261-14179F6B85D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572435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7980C2E0-2B1E-4E7E-A717-B02F28E840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D27C76FA-90E6-4EEB-92C6-F9C31DCE2B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5D396CD-7003-4D4B-BF9D-BBA030BD70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2758C-EB8D-49FF-BCEF-0D3A217A010D}" type="datetimeFigureOut">
              <a:rPr lang="pt-BR" smtClean="0"/>
              <a:t>08/01/2022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D887C3B-9856-43D0-9453-A7E660AC20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7CD0777-B44C-406E-930A-DA0367713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9B579-D184-4508-B261-14179F6B85D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048419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33CF5C-BFF5-4D65-A56E-DEE45B12A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8E6AD27-CC56-4872-90A8-798A6BFF90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26D2016-09EF-447A-953A-BA23BFE3B0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2758C-EB8D-49FF-BCEF-0D3A217A010D}" type="datetimeFigureOut">
              <a:rPr lang="pt-BR" smtClean="0"/>
              <a:t>08/01/2022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2D24B38-DF17-4B87-8390-47B0499839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CF12712-9E6C-40B1-9BE1-8A5B13CF00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9B579-D184-4508-B261-14179F6B85D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163343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DC46CE-03C1-41F6-9B03-88D361CDE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DF36CE8-5092-4840-A736-4CB3163BBF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7CA6CA7-42CE-498D-9BFF-D70C62F86E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2758C-EB8D-49FF-BCEF-0D3A217A010D}" type="datetimeFigureOut">
              <a:rPr lang="pt-BR" smtClean="0"/>
              <a:t>08/01/2022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B595500-E4FE-4056-BF3A-5DE70B4326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EED9286-8F75-4E2D-A36A-97FB5771E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9B579-D184-4508-B261-14179F6B85D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102336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72EB2A-5971-4B6F-B166-75AF39787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BE0B4C7-5444-447F-B59A-13E50775010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5DA2ABCB-F061-4F4A-863E-F58AC3129C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343181B0-066F-4D53-AE9F-DFAD3375F2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2758C-EB8D-49FF-BCEF-0D3A217A010D}" type="datetimeFigureOut">
              <a:rPr lang="pt-BR" smtClean="0"/>
              <a:t>08/01/2022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E15998D7-4ED7-4AE9-A236-043CC1BD9D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58C05640-B79A-46F3-9BEA-4BEE33B81A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9B579-D184-4508-B261-14179F6B85D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633812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0F60FC-3927-4135-AE44-58BF7B3F5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9C4E4C0-F694-44A0-A2C0-957344C797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5A4744B1-6FA7-40DB-B634-4C79E8458B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AC126C05-78FB-4533-8D5B-B8016CC28D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B31A13F9-E772-47B3-97B0-37E4775304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FA4CBE16-CE19-44D9-BD49-89CCFF5336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2758C-EB8D-49FF-BCEF-0D3A217A010D}" type="datetimeFigureOut">
              <a:rPr lang="pt-BR" smtClean="0"/>
              <a:t>08/01/2022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493DF327-3AC3-49D4-9D79-795A05C30C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FA6AC904-156F-453C-9F42-F4F60E0AE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9B579-D184-4508-B261-14179F6B85D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894021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54E0E0A-8EAB-4C08-A124-BA6BB7CEC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C506B15F-BF3C-453E-95F4-0A14FE2E3A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2758C-EB8D-49FF-BCEF-0D3A217A010D}" type="datetimeFigureOut">
              <a:rPr lang="pt-BR" smtClean="0"/>
              <a:t>08/01/2022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AF52A580-D151-4C5F-895E-AF50EC70A2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4CB96F1F-7A08-4E75-9245-8A318936D7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9B579-D184-4508-B261-14179F6B85D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258161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3CCA66FF-09DB-4F0D-B670-8167DD90F0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2758C-EB8D-49FF-BCEF-0D3A217A010D}" type="datetimeFigureOut">
              <a:rPr lang="pt-BR" smtClean="0"/>
              <a:t>08/01/2022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384BC6F1-3B92-42A0-AAA3-68090AB53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02A5538-C8B0-453A-923D-714E9A4A50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9B579-D184-4508-B261-14179F6B85D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168522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2BABB7-779B-40F7-81B4-ECE2E2EFB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2FFF35F-8A7A-4BCE-B38C-FE9FBF72D2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16E880C3-5268-4DAA-9AF7-68C5C933D7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9E1921B-1E48-4CA4-B5B1-852B57F9A6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2758C-EB8D-49FF-BCEF-0D3A217A010D}" type="datetimeFigureOut">
              <a:rPr lang="pt-BR" smtClean="0"/>
              <a:t>08/01/2022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E926D7A-FAE8-456B-BFAA-AD26532768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6FAEE6E-65A1-4E4D-8C5F-AFA02BC4D2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9B579-D184-4508-B261-14179F6B85D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817523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BBA1F76-CCBB-468E-A9CE-CEC0FE52A9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0C3C1DD6-7857-44B2-8135-9B98F841C30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0E21E31-7962-4EA1-A876-7B1BCE0EB0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C7D97EE-262C-4DF0-B5C5-D52C07EAA3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2758C-EB8D-49FF-BCEF-0D3A217A010D}" type="datetimeFigureOut">
              <a:rPr lang="pt-BR" smtClean="0"/>
              <a:t>08/01/2022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E9C5630-1207-48D8-AD28-CEAA7D05B2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4CCAF67-8E9E-42CC-BB8C-BF2DFE63C6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A9B579-D184-4508-B261-14179F6B85D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275526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F402B675-E74A-487A-97B1-07DD0AC975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2C38F2C-EB4C-45A7-A31D-886A3E910A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1B7A310-4EBF-417C-900C-B9C99316BF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E2758C-EB8D-49FF-BCEF-0D3A217A010D}" type="datetimeFigureOut">
              <a:rPr lang="pt-BR" smtClean="0"/>
              <a:t>08/01/2022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D0EE0B0-18BF-411E-9BF2-D8D9BE1EC0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DA3A973-4BE7-40BE-87C8-72903BB6B2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A9B579-D184-4508-B261-14179F6B85D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095559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B48BF6-C0B4-469D-9096-9D454DA1132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br>
              <a:rPr lang="pt-BR" dirty="0"/>
            </a:br>
            <a:br>
              <a:rPr lang="pt-BR" dirty="0"/>
            </a:br>
            <a:endParaRPr lang="pt-BR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C4E4D06-0C06-47EF-890B-BE6E20B2F84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5688A13-6079-467C-B979-5D80A960FF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49"/>
            <a:ext cx="12192000" cy="6838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8346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>
            <a:extLst>
              <a:ext uri="{FF2B5EF4-FFF2-40B4-BE49-F238E27FC236}">
                <a16:creationId xmlns:a16="http://schemas.microsoft.com/office/drawing/2014/main" id="{624432FE-DC1B-4BC6-B92E-1F6D90D5B3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8197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>
            <a:extLst>
              <a:ext uri="{FF2B5EF4-FFF2-40B4-BE49-F238E27FC236}">
                <a16:creationId xmlns:a16="http://schemas.microsoft.com/office/drawing/2014/main" id="{0AC5A058-42E0-41E6-A000-81B94A3C9D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4077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CC02523-D0F0-4936-A46E-C292764BE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25A471B-6BC5-4101-AE64-368D465D0D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093124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>
            <a:extLst>
              <a:ext uri="{FF2B5EF4-FFF2-40B4-BE49-F238E27FC236}">
                <a16:creationId xmlns:a16="http://schemas.microsoft.com/office/drawing/2014/main" id="{DBBE808A-70C7-4BFC-8DDF-F3DD4A8AD4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/>
          <a:stretch/>
        </p:blipFill>
        <p:spPr>
          <a:xfrm>
            <a:off x="20" y="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7573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>
            <a:extLst>
              <a:ext uri="{FF2B5EF4-FFF2-40B4-BE49-F238E27FC236}">
                <a16:creationId xmlns:a16="http://schemas.microsoft.com/office/drawing/2014/main" id="{AAC42369-6BFD-4D8F-99BA-4A76E0D2A8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4758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>
            <a:extLst>
              <a:ext uri="{FF2B5EF4-FFF2-40B4-BE49-F238E27FC236}">
                <a16:creationId xmlns:a16="http://schemas.microsoft.com/office/drawing/2014/main" id="{3F6673A5-DC05-40B5-B5C7-FD16592B24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1881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>
            <a:extLst>
              <a:ext uri="{FF2B5EF4-FFF2-40B4-BE49-F238E27FC236}">
                <a16:creationId xmlns:a16="http://schemas.microsoft.com/office/drawing/2014/main" id="{5381D2AC-1830-4542-A106-F479F7934D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4500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>
            <a:extLst>
              <a:ext uri="{FF2B5EF4-FFF2-40B4-BE49-F238E27FC236}">
                <a16:creationId xmlns:a16="http://schemas.microsoft.com/office/drawing/2014/main" id="{21382EF5-2EF8-4191-9B59-C1B0F8B46E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2536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>
            <a:extLst>
              <a:ext uri="{FF2B5EF4-FFF2-40B4-BE49-F238E27FC236}">
                <a16:creationId xmlns:a16="http://schemas.microsoft.com/office/drawing/2014/main" id="{329E763C-A105-40E1-929A-215F4A12A2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8591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>
            <a:extLst>
              <a:ext uri="{FF2B5EF4-FFF2-40B4-BE49-F238E27FC236}">
                <a16:creationId xmlns:a16="http://schemas.microsoft.com/office/drawing/2014/main" id="{23C6E9D4-1BFE-48D5-80DC-064ABAAA3F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8648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>
            <a:extLst>
              <a:ext uri="{FF2B5EF4-FFF2-40B4-BE49-F238E27FC236}">
                <a16:creationId xmlns:a16="http://schemas.microsoft.com/office/drawing/2014/main" id="{A5F37BAD-11FC-4157-AF80-C403937AF0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05243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</TotalTime>
  <Words>0</Words>
  <Application>Microsoft Office PowerPoint</Application>
  <PresentationFormat>Widescreen</PresentationFormat>
  <Paragraphs>3</Paragraphs>
  <Slides>12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Tema do Office</vt:lpstr>
      <vt:lpstr>  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</dc:title>
  <dc:creator>Geovane Silva</dc:creator>
  <cp:lastModifiedBy>Geovane Silva</cp:lastModifiedBy>
  <cp:revision>4</cp:revision>
  <dcterms:created xsi:type="dcterms:W3CDTF">2019-01-29T01:40:29Z</dcterms:created>
  <dcterms:modified xsi:type="dcterms:W3CDTF">2022-01-08T12:48:27Z</dcterms:modified>
</cp:coreProperties>
</file>